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Old Standard TT" panose="020B0604020202020204" charset="0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dd94724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9dd94724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9dd94724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9dd94724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9dd94724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9dd947244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9dd94724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9dd94724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9dd94724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9dd94724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9dd94724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9dd94724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9dd94724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9dd94724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9dd94724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9dd94724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9dd94724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9dd94724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9dd94724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9dd94724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9dd94724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9dd94724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9dd94724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9dd94724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9dd94724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9dd94724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9dd94724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9dd94724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9dd94724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9dd94724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9dd94724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9dd94724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915222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ЈУ СРЕДЊОШКОЛСКИ ЦЕНТАР РУДО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Школска 2022/2023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523750"/>
            <a:ext cx="8520600" cy="4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00" y="0"/>
            <a:ext cx="90650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901"/>
            <a:ext cx="9144003" cy="49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САВЈЕТ УЧЕНИКА ЈУ СШЦ РУДО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Учешће у раду школе и организовања школских активности (присуствовање наставничким вијећима).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Развијање свијести код ученика за помоћ и подршку другима   (акције прикупљања помоћи, волонтеризам, пакетићи).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Побољшање услова за боравак и рад у школи (пројекти).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Примједбе и похвале  ученика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      ЗАШТО ЈУ СШЦ РУДО?</a:t>
            </a:r>
            <a:endParaRPr dirty="0"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Нема уписнине (у неким школама и</a:t>
            </a:r>
            <a:r>
              <a:rPr lang="sr-Cyrl-BA" dirty="0"/>
              <a:t> до</a:t>
            </a:r>
            <a:r>
              <a:rPr lang="en" dirty="0"/>
              <a:t> </a:t>
            </a:r>
            <a:r>
              <a:rPr lang="sr-Cyrl-BA" dirty="0"/>
              <a:t>5</a:t>
            </a:r>
            <a:r>
              <a:rPr lang="en" dirty="0"/>
              <a:t>0 КМ)</a:t>
            </a:r>
            <a:r>
              <a:rPr lang="sr-Cyrl-BA" dirty="0"/>
              <a:t>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Ученици не плаћају превоз</a:t>
            </a:r>
            <a:r>
              <a:rPr lang="sr-Cyrl-BA" dirty="0"/>
              <a:t>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Обезбјеђен већи дио уџбеника за ученике првих разреда</a:t>
            </a:r>
            <a:r>
              <a:rPr lang="sr-Cyrl-BA" dirty="0"/>
              <a:t>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Мањи број ученика- професори имају довољно времена да се посвете ученицима и објашњењима</a:t>
            </a:r>
            <a:r>
              <a:rPr lang="sr-Cyrl-BA" dirty="0"/>
              <a:t>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Разумијевање и подршка професора, педагога и директора</a:t>
            </a:r>
            <a:r>
              <a:rPr lang="sr-Cyrl-BA" dirty="0"/>
              <a:t>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r-Cyrl-BA" dirty="0"/>
              <a:t>Награде за постигнућа ученика (изостанци, успјех, такмичења);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Наши ученици остварују значајне резултате при упису на факултете, са врло мало или никако припремне наставе (знање из школе довољно)</a:t>
            </a:r>
            <a:r>
              <a:rPr lang="sr-Cyrl-BA" dirty="0"/>
              <a:t>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Предност за родитеље (мања средина погоднија за развој и одрастање дјеце средњошколског узраста, мање брига, проблема и трошкова)</a:t>
            </a:r>
            <a:r>
              <a:rPr lang="sr-Cyrl-BA" dirty="0"/>
              <a:t>;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ДРАГИ НАШИ ДЕВЕТАЦИ, 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БУДИТЕ И ВИ ДИО НАШЕ ЗАЈЕДНИЦЕ,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ДОЂИТЕ ДА СЕ ДРУЖИМО И УЧИМО ЗАЈЕДНО.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r>
              <a:rPr lang="en" sz="2200"/>
              <a:t>   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                                        </a:t>
            </a:r>
            <a:r>
              <a:rPr lang="en" sz="2400"/>
              <a:t>ХВАЛА ЗА ПАЖЊУ!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ИСТОРИЈАТ ШКОЛЕ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- 1968. основана гимназија</a:t>
            </a:r>
            <a:r>
              <a:rPr lang="sr-Cyrl-BA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;</a:t>
            </a:r>
            <a:endParaRPr sz="1900" dirty="0">
              <a:latin typeface="Old Standard T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900" dirty="0">
              <a:latin typeface="Old Standard T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- 1980/81- уведено усмјерено образовање (четврти степен, струке се мијењале по потреби)</a:t>
            </a:r>
            <a:r>
              <a:rPr lang="sr-Cyrl-BA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;</a:t>
            </a:r>
            <a:endParaRPr sz="1900" dirty="0">
              <a:latin typeface="Old Standard T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- 1973/74 – уводе се кадрови трећег степена</a:t>
            </a:r>
            <a:r>
              <a:rPr lang="sr-Cyrl-BA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;</a:t>
            </a:r>
            <a:endParaRPr sz="1900" dirty="0">
              <a:latin typeface="Old Standard T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- 20</a:t>
            </a:r>
            <a:r>
              <a:rPr lang="sr-Cyrl-BA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09</a:t>
            </a:r>
            <a:r>
              <a:rPr lang="en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/1</a:t>
            </a:r>
            <a:r>
              <a:rPr lang="sr-Cyrl-BA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0</a:t>
            </a:r>
            <a:r>
              <a:rPr lang="en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- уводи се саобраћајна струка</a:t>
            </a:r>
            <a:r>
              <a:rPr lang="sr-Cyrl-BA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;</a:t>
            </a:r>
            <a:endParaRPr sz="1900" dirty="0">
              <a:latin typeface="Old Standard T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- 20</a:t>
            </a:r>
            <a:r>
              <a:rPr lang="sr-Cyrl-BA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10</a:t>
            </a:r>
            <a:r>
              <a:rPr lang="en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/1</a:t>
            </a:r>
            <a:r>
              <a:rPr lang="sr-Cyrl-BA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1</a:t>
            </a:r>
            <a:r>
              <a:rPr lang="en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- уводи се трећи степен у саобраћајној струци</a:t>
            </a:r>
            <a:r>
              <a:rPr lang="sr-Cyrl-BA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;</a:t>
            </a:r>
            <a:endParaRPr sz="1900" dirty="0">
              <a:latin typeface="Old Standard T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- 2021/22 - занимања бравар и варилац дефицитарна занимања (ученици примају стипендије од Владе)</a:t>
            </a:r>
            <a:r>
              <a:rPr lang="sr-Cyrl-BA" sz="1900" dirty="0">
                <a:latin typeface="Old Standard TT" panose="020B0604020202020204" charset="0"/>
                <a:ea typeface="Arial"/>
                <a:cs typeface="Arial"/>
                <a:sym typeface="Arial"/>
              </a:rPr>
              <a:t>;</a:t>
            </a:r>
            <a:endParaRPr sz="1900" dirty="0">
              <a:latin typeface="Old Standard T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СНАГЕ И МОГУЋНОСТИ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Ангажованост ученика и професора у креирању доброг амбијента за рад и учење у школи</a:t>
            </a:r>
            <a:r>
              <a:rPr lang="sr-Cyrl-BA" dirty="0"/>
              <a:t>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Стручно заступљена настава</a:t>
            </a:r>
            <a:r>
              <a:rPr lang="sr-Cyrl-BA" dirty="0"/>
              <a:t>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Примјена савремених наставних метода</a:t>
            </a:r>
            <a:r>
              <a:rPr lang="sr-Cyrl-BA" dirty="0"/>
              <a:t>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Школа располаже са довољно учионичког и радионичког простора</a:t>
            </a:r>
            <a:r>
              <a:rPr lang="sr-Cyrl-BA" dirty="0"/>
              <a:t>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Наставна учила се редовно обнављају</a:t>
            </a:r>
            <a:r>
              <a:rPr lang="sr-Cyrl-BA" dirty="0"/>
              <a:t>;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Прекогранична сарадња</a:t>
            </a:r>
            <a:r>
              <a:rPr lang="sr-Cyrl-BA" dirty="0"/>
              <a:t>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Размјена ученичких искустава</a:t>
            </a:r>
            <a:r>
              <a:rPr lang="sr-Cyrl-BA" dirty="0"/>
              <a:t>;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МИСИЈА И ВИЗИЈА ШКОЛЕ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Ми смо школа у којој наставници сталним професионалним усавршавањем и савременим приступом настави код ученика развијају одговорност, свестраност и хуманост ради успјешног укључивања у токове савременог друштва (пр. настава на даљину)</a:t>
            </a:r>
            <a:r>
              <a:rPr lang="sr-Cyrl-BA" dirty="0"/>
              <a:t>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Желимо, можемо и хоћемо да постанемо савремена успјешна и привлачна школа са једнаким могућностима за развој сваког појединца. Желимо да остваримо добру сарадњу са родитељима, локалном заједницом, другим школама и образовним установама (пр. библиотека, спортисти, савјет ученика и савјет родитеља).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УПИС 2022/23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У школској 2022/23, планиран је упис три одјељења првих разреда, по 16 ученика, и то: 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ГИМНАЗИЈА, ОПШТИ СМЈЕР  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ТЕХНИЧАР ДРУМСКОГ САОБРАЋАЈА </a:t>
            </a:r>
            <a:r>
              <a:rPr lang="sr-Cyrl-BA" dirty="0"/>
              <a:t> (</a:t>
            </a:r>
            <a:r>
              <a:rPr lang="sr-Latn-BA" dirty="0"/>
              <a:t>IV </a:t>
            </a:r>
            <a:r>
              <a:rPr lang="sr-Cyrl-BA" dirty="0"/>
              <a:t>степен)</a:t>
            </a:r>
            <a:r>
              <a:rPr lang="en" dirty="0"/>
              <a:t> 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БРАВАР-ВАРИЛАЦ    </a:t>
            </a:r>
            <a:r>
              <a:rPr lang="sr-Cyrl-BA" dirty="0"/>
              <a:t>(</a:t>
            </a:r>
            <a:r>
              <a:rPr lang="sr-Latn-BA" dirty="0"/>
              <a:t>III </a:t>
            </a:r>
            <a:r>
              <a:rPr lang="sr-Cyrl-BA" dirty="0"/>
              <a:t>степен)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ГИМНАЗИЈА- ОПШТИ СМЈЕР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Гимназију углавном уписују одлични и  врлодобри ученици.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Наставни план и програм је заснован на изучавању општеобразовних предмета.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Омогућава надоградњу и проширивање стечених знања у основној школи.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Омогућава упис на све врсте факултета.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Учешће на такмичењима.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ТЕХНИЧАР ДРУМСКОГ САОБРАЋАЈА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Наставак школовања на факултетима (у БиХ и Србији).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Широк избор занимања и након завршене средње школе: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Канцеларијски послови,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Аутобуске станице,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Технички преглед возила,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Радионце за одржавање возила,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Полицијска управа.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БРАВАР- ВАРИЛАЦ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Дефицитарно занимање (тражено и добро плаћено).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Пракса у школској радионици.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Стипендија </a:t>
            </a:r>
            <a:r>
              <a:rPr lang="sr-Cyrl-BA" sz="2000" dirty="0"/>
              <a:t>Министарства</a:t>
            </a:r>
            <a:r>
              <a:rPr lang="en" sz="2000" dirty="0"/>
              <a:t>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Могућност даљег школовања </a:t>
            </a:r>
            <a:r>
              <a:rPr lang="sr-Cyrl-BA" sz="2000" dirty="0"/>
              <a:t>(у ЈУ СШЦ Рудо бесплатно) </a:t>
            </a:r>
            <a:r>
              <a:rPr lang="en" sz="2000" dirty="0"/>
              <a:t>и напредовања у струци.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СЕКЦИЈЕ- ВАННАСТАВНЕ АКТИВНОСТИ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55" dirty="0"/>
              <a:t>Поред редовне наставе у школи се имамо и различите ваннаставне активности. На  секцијама ученици испољавају своје креативне и стваралачке способности, уче, забављају се и друже. Тренутно у школи постоје следеће секције:</a:t>
            </a:r>
            <a:endParaRPr sz="2055" dirty="0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55" dirty="0"/>
              <a:t>    - литерарна</a:t>
            </a:r>
            <a:endParaRPr sz="2055" dirty="0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935"/>
              <a:buNone/>
            </a:pPr>
            <a:r>
              <a:rPr lang="en" sz="2055" dirty="0"/>
              <a:t>    - драмско- рецитаторска</a:t>
            </a:r>
            <a:endParaRPr sz="2055" dirty="0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55" dirty="0"/>
              <a:t>    - демократија и људска права</a:t>
            </a:r>
            <a:endParaRPr sz="2055" dirty="0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935"/>
              <a:buNone/>
            </a:pPr>
            <a:r>
              <a:rPr lang="en" sz="2055" dirty="0"/>
              <a:t>    - одбојкашка секција</a:t>
            </a:r>
            <a:endParaRPr sz="2055" dirty="0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935"/>
              <a:buNone/>
            </a:pPr>
            <a:r>
              <a:rPr lang="en" sz="2055" dirty="0"/>
              <a:t>    - стонотенисерска секција</a:t>
            </a:r>
            <a:endParaRPr sz="2055" dirty="0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935"/>
              <a:buNone/>
            </a:pPr>
            <a:r>
              <a:rPr lang="en" sz="2055" dirty="0"/>
              <a:t>    - омладинци планинарског друштва</a:t>
            </a:r>
            <a:endParaRPr sz="20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637</Words>
  <Application>Microsoft Office PowerPoint</Application>
  <PresentationFormat>On-screen Show (16:9)</PresentationFormat>
  <Paragraphs>78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Old Standard TT</vt:lpstr>
      <vt:lpstr>Paperback</vt:lpstr>
      <vt:lpstr>ЈУ СРЕДЊОШКОЛСКИ ЦЕНТАР РУДО</vt:lpstr>
      <vt:lpstr>                        ИСТОРИЈАТ ШКОЛЕ</vt:lpstr>
      <vt:lpstr>                    СНАГЕ И МОГУЋНОСТИ</vt:lpstr>
      <vt:lpstr>                  МИСИЈА И ВИЗИЈА ШКОЛЕ</vt:lpstr>
      <vt:lpstr>                           УПИС 2022/23</vt:lpstr>
      <vt:lpstr>                ГИМНАЗИЈА- ОПШТИ СМЈЕР</vt:lpstr>
      <vt:lpstr>            ТЕХНИЧАР ДРУМСКОГ САОБРАЋАЈА</vt:lpstr>
      <vt:lpstr>                        БРАВАР- ВАРИЛАЦ</vt:lpstr>
      <vt:lpstr>       СЕКЦИЈЕ- ВАННАСТАВНЕ АКТИВНОСТИ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САВЈЕТ УЧЕНИКА ЈУ СШЦ РУДО</vt:lpstr>
      <vt:lpstr>                     ЗАШТО ЈУ СШЦ РУДО?</vt:lpstr>
      <vt:lpstr>                  ДРАГИ НАШИ ДЕВЕТАЦИ,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ЈУ СРЕДЊОШКОЛСКИ ЦЕНТАР РУДО</dc:title>
  <cp:lastModifiedBy>Jelena Mitrovic</cp:lastModifiedBy>
  <cp:revision>3</cp:revision>
  <dcterms:modified xsi:type="dcterms:W3CDTF">2022-03-17T18:56:47Z</dcterms:modified>
</cp:coreProperties>
</file>